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Номинация</a:t>
            </a:r>
            <a:r>
              <a:rPr lang="en-US" sz="3100" b="1" dirty="0"/>
              <a:t>:</a:t>
            </a:r>
            <a:r>
              <a:rPr lang="ru-RU" sz="3100" b="1" dirty="0"/>
              <a:t>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Лучшее озеленение и ландшафтный дизайн территории жилого комплекса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Наименование жилого комплекса</a:t>
            </a:r>
            <a:r>
              <a:rPr lang="en-US" sz="3100" b="1" dirty="0"/>
              <a:t>:</a:t>
            </a:r>
            <a:r>
              <a:rPr lang="ru-RU" sz="3100" b="1" dirty="0"/>
              <a:t>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ЖК «Солнечный»</a:t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Адрес месторасположения</a:t>
            </a:r>
            <a:r>
              <a:rPr lang="en-US" sz="3100" b="1" dirty="0"/>
              <a:t>:</a:t>
            </a:r>
            <a:r>
              <a:rPr lang="ru-RU" sz="3100" b="1" dirty="0"/>
              <a:t>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г. Москва, ул. Ленина, д. 15</a:t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Застройщик</a:t>
            </a:r>
            <a:r>
              <a:rPr lang="en-US" sz="3100" b="1" dirty="0"/>
              <a:t>/</a:t>
            </a:r>
            <a:r>
              <a:rPr lang="ru-RU" sz="3100" b="1" dirty="0"/>
              <a:t>группа компаний</a:t>
            </a:r>
            <a:r>
              <a:rPr lang="en-US" sz="3100" b="1" dirty="0"/>
              <a:t>:</a:t>
            </a:r>
            <a:r>
              <a:rPr lang="ru-RU" sz="3100" b="1" dirty="0"/>
              <a:t> </a:t>
            </a:r>
            <a:br>
              <a:rPr lang="ru-RU" sz="3100" b="1" dirty="0"/>
            </a:br>
            <a:r>
              <a:rPr lang="ru-RU" sz="3100" dirty="0"/>
              <a:t>ООО «Строитель» (ГК «</a:t>
            </a:r>
            <a:r>
              <a:rPr lang="ru-RU" sz="3100" dirty="0" err="1"/>
              <a:t>ИнвестДевелопмент</a:t>
            </a:r>
            <a:r>
              <a:rPr lang="ru-RU" sz="3100" dirty="0" smtClean="0"/>
              <a:t>»)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200" b="1" dirty="0" smtClean="0"/>
              <a:t>Генеральный подрядчик</a:t>
            </a:r>
            <a:r>
              <a:rPr lang="en-US" sz="2200" b="1" dirty="0" smtClean="0"/>
              <a:t>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ООО «Подрядчик»</a:t>
            </a:r>
            <a:br>
              <a:rPr lang="ru-RU" sz="2200" dirty="0" smtClean="0"/>
            </a:br>
            <a:r>
              <a:rPr lang="ru-RU" sz="2200" b="1" dirty="0" smtClean="0"/>
              <a:t>Проектная организация</a:t>
            </a:r>
            <a:r>
              <a:rPr lang="en-US" sz="2200" b="1" dirty="0" smtClean="0"/>
              <a:t>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ООО «Проектировщик»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12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Красота и оригинальность ландшафтного дизайна (включая водный объект)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910540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Наличие системы </a:t>
            </a:r>
            <a:r>
              <a:rPr lang="ru-RU" sz="3200" dirty="0" err="1"/>
              <a:t>автополива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34627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Доля территории ЖК, охваченная ландшафтным дизайном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4236524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Разноуровневое</a:t>
            </a:r>
            <a:r>
              <a:rPr lang="ru-RU" sz="3200" dirty="0"/>
              <a:t> освещение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474056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Уход за территорией профессиональными садовниками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662224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Баки для сбора растительных отходов, компостирование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4228337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Дополнительная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800" dirty="0"/>
          </a:p>
          <a:p>
            <a:pPr marL="0" indent="0" algn="ctr">
              <a:buNone/>
            </a:pPr>
            <a:r>
              <a:rPr lang="ru-RU" sz="7200" dirty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  <a:r>
              <a:rPr lang="en-US" sz="7200" dirty="0"/>
              <a:t>/</a:t>
            </a:r>
            <a:r>
              <a:rPr lang="ru-RU" sz="7200" dirty="0"/>
              <a:t>ссылки</a:t>
            </a:r>
          </a:p>
        </p:txBody>
      </p:sp>
    </p:spTree>
    <p:extLst>
      <p:ext uri="{BB962C8B-B14F-4D97-AF65-F5344CB8AC3E}">
        <p14:creationId xmlns:p14="http://schemas.microsoft.com/office/powerpoint/2010/main" val="11746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Объем и качество озеленения кустами и деревьями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800" dirty="0"/>
          </a:p>
          <a:p>
            <a:pPr marL="0" indent="0" algn="ctr">
              <a:buNone/>
            </a:pPr>
            <a:r>
              <a:rPr lang="ru-RU" sz="7200" dirty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68404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Объем и качество озеленения газона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800" dirty="0"/>
          </a:p>
          <a:p>
            <a:pPr marL="0" indent="0" algn="ctr">
              <a:buNone/>
            </a:pPr>
            <a:r>
              <a:rPr lang="ru-RU" sz="7200" dirty="0"/>
              <a:t>Отсутствует</a:t>
            </a:r>
          </a:p>
        </p:txBody>
      </p:sp>
    </p:spTree>
    <p:extLst>
      <p:ext uri="{BB962C8B-B14F-4D97-AF65-F5344CB8AC3E}">
        <p14:creationId xmlns:p14="http://schemas.microsoft.com/office/powerpoint/2010/main" val="130639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Объем и качество нестандартного озеленения (живые изгороди, вертикальное озеленение, цветники, розарии и пр.)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800" dirty="0"/>
          </a:p>
          <a:p>
            <a:pPr marL="0" indent="0" algn="ctr">
              <a:buNone/>
            </a:pPr>
            <a:r>
              <a:rPr lang="ru-RU" sz="7200" dirty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49514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Наличие крупномерный деревьев (не менее 5%)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800" dirty="0"/>
          </a:p>
          <a:p>
            <a:pPr marL="0" indent="0" algn="ctr">
              <a:buNone/>
            </a:pPr>
            <a:r>
              <a:rPr lang="ru-RU" sz="7200" dirty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407944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Наличие зеленой кровли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800" dirty="0"/>
          </a:p>
          <a:p>
            <a:pPr marL="0" indent="0" algn="ctr">
              <a:buNone/>
            </a:pPr>
            <a:r>
              <a:rPr lang="ru-RU" sz="7200" dirty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48937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Интеграция в территорию ЖК естественной природной зеленой зоны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800" dirty="0"/>
          </a:p>
          <a:p>
            <a:pPr marL="0" indent="0" algn="ctr">
              <a:buNone/>
            </a:pPr>
            <a:r>
              <a:rPr lang="ru-RU" sz="7200" dirty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46154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Дизайн озеленения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800" dirty="0"/>
          </a:p>
          <a:p>
            <a:pPr marL="0" indent="0" algn="ctr">
              <a:buNone/>
            </a:pPr>
            <a:r>
              <a:rPr lang="ru-RU" sz="7200" dirty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71579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Учет четырех сезонов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Фото</a:t>
            </a:r>
            <a:r>
              <a:rPr lang="en-US" sz="7200" dirty="0"/>
              <a:t>/</a:t>
            </a:r>
            <a:r>
              <a:rPr lang="ru-RU" sz="7200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868159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135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Номинация:  Лучшее озеленение и ландшафтный дизайн территории жилого комплекса  Наименование жилого комплекса:  ЖК «Солнечный»  Адрес месторасположения:  г. Москва, ул. Ленина, д. 15  Застройщик/группа компаний:  ООО «Строитель» (ГК «ИнвестДевелопмент»)  Генеральный подрядчик: ООО «Подрядчик» Проектная организация: ООО «Проектировщик» </vt:lpstr>
      <vt:lpstr>Объем и качество озеленения кустами и деревьями</vt:lpstr>
      <vt:lpstr>Объем и качество озеленения газона</vt:lpstr>
      <vt:lpstr>Объем и качество нестандартного озеленения (живые изгороди, вертикальное озеленение, цветники, розарии и пр.)</vt:lpstr>
      <vt:lpstr>Наличие крупномерный деревьев (не менее 5%)</vt:lpstr>
      <vt:lpstr>Наличие зеленой кровли</vt:lpstr>
      <vt:lpstr>Интеграция в территорию ЖК естественной природной зеленой зоны</vt:lpstr>
      <vt:lpstr>Дизайн озеленения</vt:lpstr>
      <vt:lpstr>Учет четырех сезонов</vt:lpstr>
      <vt:lpstr>Красота и оригинальность ландшафтного дизайна (включая водный объект)</vt:lpstr>
      <vt:lpstr>Наличие системы автополива</vt:lpstr>
      <vt:lpstr>Доля территории ЖК, охваченная ландшафтным дизайном</vt:lpstr>
      <vt:lpstr>Разноуровневое освещение</vt:lpstr>
      <vt:lpstr>Уход за территорией профессиональными садовниками</vt:lpstr>
      <vt:lpstr>Баки для сбора растительных отходов, компостирование</vt:lpstr>
      <vt:lpstr>Дополнительная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Номинация:  Лучшее дворовое пространство  Наименование жилого комплекса:  ЖК «Солнечный»  Адрес месторасположения:  г. Москва, ул. Ленина, д. 15  Застройщик/группа компаний:  ООО «Строитель» (ГК «ИнвестДевелопмент») </dc:title>
  <dc:creator>Денис Гулый</dc:creator>
  <cp:lastModifiedBy>RePack by Diakov</cp:lastModifiedBy>
  <cp:revision>11</cp:revision>
  <dcterms:created xsi:type="dcterms:W3CDTF">2021-06-15T12:57:00Z</dcterms:created>
  <dcterms:modified xsi:type="dcterms:W3CDTF">2023-04-26T06:09:41Z</dcterms:modified>
</cp:coreProperties>
</file>